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55"/>
    <p:restoredTop sz="94664"/>
  </p:normalViewPr>
  <p:slideViewPr>
    <p:cSldViewPr snapToGrid="0" snapToObjects="1" showGuides="1">
      <p:cViewPr varScale="1">
        <p:scale>
          <a:sx n="102" d="100"/>
          <a:sy n="102" d="100"/>
        </p:scale>
        <p:origin x="208" y="15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44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648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196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848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79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503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91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870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558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382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t>6/11/21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768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522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Solar Power Company Model Report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Stephanie </a:t>
            </a:r>
            <a:r>
              <a:rPr lang="en-US" dirty="0" err="1" smtClean="0"/>
              <a:t>Jense</a:t>
            </a:r>
            <a:endParaRPr lang="en-US" dirty="0" smtClean="0"/>
          </a:p>
          <a:p>
            <a:r>
              <a:rPr lang="en-US" dirty="0" smtClean="0"/>
              <a:t>Springboard capstone 2</a:t>
            </a:r>
          </a:p>
          <a:p>
            <a:r>
              <a:rPr lang="en-US" dirty="0" smtClean="0"/>
              <a:t>Final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350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18" y="2481904"/>
            <a:ext cx="5016500" cy="332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318" y="2481904"/>
            <a:ext cx="5175967" cy="34302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313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romanUcPeriod"/>
            </a:pPr>
            <a:r>
              <a:rPr lang="en-US" dirty="0" smtClean="0"/>
              <a:t>Business Problem</a:t>
            </a:r>
          </a:p>
          <a:p>
            <a:pPr marL="514350" indent="-514350">
              <a:buFont typeface="+mj-lt"/>
              <a:buAutoNum type="romanUcPeriod"/>
            </a:pPr>
            <a:r>
              <a:rPr lang="en-US" dirty="0" smtClean="0"/>
              <a:t>Success Indicators</a:t>
            </a:r>
          </a:p>
          <a:p>
            <a:pPr marL="514350" indent="-514350">
              <a:buFont typeface="+mj-lt"/>
              <a:buAutoNum type="romanUcPeriod"/>
            </a:pPr>
            <a:r>
              <a:rPr lang="en-US" dirty="0" smtClean="0"/>
              <a:t>Data</a:t>
            </a:r>
          </a:p>
          <a:p>
            <a:pPr marL="514350" indent="-514350">
              <a:buFont typeface="+mj-lt"/>
              <a:buAutoNum type="romanUcPeriod"/>
            </a:pPr>
            <a:r>
              <a:rPr lang="en-US" dirty="0" smtClean="0"/>
              <a:t>Data Analysis</a:t>
            </a:r>
          </a:p>
          <a:p>
            <a:pPr marL="514350" indent="-514350">
              <a:buFont typeface="+mj-lt"/>
              <a:buAutoNum type="romanUcPeriod"/>
            </a:pPr>
            <a:r>
              <a:rPr lang="en-US" dirty="0" smtClean="0"/>
              <a:t>Model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2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Business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SPC has been having issues with back up power when output is low so they have set out to have a model built to predict output so the company can be better prepared for power shortages. </a:t>
            </a:r>
            <a:endParaRPr lang="en-US" dirty="0" smtClean="0"/>
          </a:p>
          <a:p>
            <a:r>
              <a:rPr lang="en-US" dirty="0" smtClean="0"/>
              <a:t>Goals: Build a model to predict power output based on weather and solar data provided by the local weather station.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902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37" y="824783"/>
            <a:ext cx="7729728" cy="1188720"/>
          </a:xfrm>
        </p:spPr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5" y="2249487"/>
            <a:ext cx="4294925" cy="3541714"/>
          </a:xfrm>
        </p:spPr>
        <p:txBody>
          <a:bodyPr/>
          <a:lstStyle/>
          <a:p>
            <a:r>
              <a:rPr lang="en-US" dirty="0" smtClean="0"/>
              <a:t>Yearly data for both the solar cell farm and weather station data is provided</a:t>
            </a:r>
          </a:p>
          <a:p>
            <a:pPr lvl="1"/>
            <a:r>
              <a:rPr lang="en-US" dirty="0" smtClean="0"/>
              <a:t>2014, 2015, 2016</a:t>
            </a:r>
          </a:p>
          <a:p>
            <a:r>
              <a:rPr lang="en-US" dirty="0" smtClean="0"/>
              <a:t>Current &amp; Voltage will be discounted from the model as we know current*voltage = Power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39" r="67373"/>
          <a:stretch/>
        </p:blipFill>
        <p:spPr bwMode="auto">
          <a:xfrm>
            <a:off x="7954028" y="588722"/>
            <a:ext cx="4237972" cy="615776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79543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79161" y="2153412"/>
            <a:ext cx="6833677" cy="47744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0924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971" y="0"/>
            <a:ext cx="7564403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41326" y="3820438"/>
            <a:ext cx="6626269" cy="57619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484324" y="5463434"/>
            <a:ext cx="649265" cy="139456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13755" y="5463433"/>
            <a:ext cx="649265" cy="139456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361849" y="5463435"/>
            <a:ext cx="953351" cy="139456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28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100643" y="726508"/>
            <a:ext cx="11794381" cy="571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738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model performed extremely well</a:t>
            </a:r>
          </a:p>
          <a:p>
            <a:r>
              <a:rPr lang="en-US" dirty="0" smtClean="0"/>
              <a:t>If computational cost is an issue, a linear regression model can be used in place of the more computationally intensive random forest best model. </a:t>
            </a:r>
          </a:p>
          <a:p>
            <a:r>
              <a:rPr lang="en-US" dirty="0" smtClean="0"/>
              <a:t>On average, we were only off by 2.61 Watts of Power for every minute (row) of data. 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131474" y="4977738"/>
            <a:ext cx="19248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Calibri" charset="0"/>
                <a:ea typeface="Calibri" charset="0"/>
                <a:cs typeface="Times New Roman" charset="0"/>
              </a:rPr>
              <a:t>MAE = 2.61</a:t>
            </a:r>
          </a:p>
          <a:p>
            <a:r>
              <a:rPr lang="en-US" dirty="0">
                <a:latin typeface="Calibri" charset="0"/>
                <a:ea typeface="Calibri" charset="0"/>
                <a:cs typeface="Times New Roman" charset="0"/>
              </a:rPr>
              <a:t>MSE = 19.68</a:t>
            </a:r>
          </a:p>
          <a:p>
            <a:r>
              <a:rPr lang="en-US" dirty="0">
                <a:latin typeface="Calibri" charset="0"/>
                <a:ea typeface="Calibri" charset="0"/>
                <a:cs typeface="Times New Roman" charset="0"/>
              </a:rPr>
              <a:t>R2 = 0.996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228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104951"/>
            <a:ext cx="9905998" cy="1478570"/>
          </a:xfrm>
        </p:spPr>
        <p:txBody>
          <a:bodyPr/>
          <a:lstStyle/>
          <a:p>
            <a:r>
              <a:rPr lang="en-US" dirty="0" smtClean="0"/>
              <a:t>Feature Importance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243" y="1281363"/>
            <a:ext cx="7497068" cy="55766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517595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18</TotalTime>
  <Words>187</Words>
  <Application>Microsoft Macintosh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Gill Sans MT</vt:lpstr>
      <vt:lpstr>Times New Roman</vt:lpstr>
      <vt:lpstr>Arial</vt:lpstr>
      <vt:lpstr>Parcel</vt:lpstr>
      <vt:lpstr>Solar Power Company Model Report</vt:lpstr>
      <vt:lpstr>Outline</vt:lpstr>
      <vt:lpstr>The Business problem</vt:lpstr>
      <vt:lpstr>Data</vt:lpstr>
      <vt:lpstr>Data Analysis</vt:lpstr>
      <vt:lpstr>PowerPoint Presentation</vt:lpstr>
      <vt:lpstr>PowerPoint Presentation</vt:lpstr>
      <vt:lpstr>Model Results</vt:lpstr>
      <vt:lpstr>Feature Importance</vt:lpstr>
      <vt:lpstr>Predictions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Power Company Model Report</dc:title>
  <dc:creator>Stephanie Jensen</dc:creator>
  <cp:lastModifiedBy>Stephanie Jensen</cp:lastModifiedBy>
  <cp:revision>2</cp:revision>
  <dcterms:created xsi:type="dcterms:W3CDTF">2021-06-12T02:58:39Z</dcterms:created>
  <dcterms:modified xsi:type="dcterms:W3CDTF">2021-06-12T03:16:53Z</dcterms:modified>
</cp:coreProperties>
</file>

<file path=docProps/thumbnail.jpeg>
</file>